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852fdcda84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852fdcda84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852fdcda84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852fdcda84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852fdcda84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852fdcda84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852fdcda84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852fdcda84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52fdcda84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52fdcda84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332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How many words can you make using the letters in each grid?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9900"/>
                </a:solidFill>
              </a:rPr>
              <a:t>Can you find the 9 letter word?</a:t>
            </a:r>
            <a:endParaRPr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8761D"/>
                </a:solidFill>
              </a:rPr>
              <a:t>Can you put all the words you have found into a </a:t>
            </a:r>
            <a:r>
              <a:rPr b="1" lang="en">
                <a:solidFill>
                  <a:srgbClr val="38761D"/>
                </a:solidFill>
              </a:rPr>
              <a:t>coherent* </a:t>
            </a:r>
            <a:r>
              <a:rPr lang="en">
                <a:solidFill>
                  <a:srgbClr val="38761D"/>
                </a:solidFill>
              </a:rPr>
              <a:t>paragraph?</a:t>
            </a:r>
            <a:endParaRPr>
              <a:solidFill>
                <a:srgbClr val="38761D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189575" y="4347325"/>
            <a:ext cx="4461000" cy="581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*coherent: logical and consistent (it makes sense!)</a:t>
            </a:r>
            <a:endParaRPr i="1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7725" y="282300"/>
            <a:ext cx="514683" cy="27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7725" y="1567825"/>
            <a:ext cx="653918" cy="267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7725" y="2433510"/>
            <a:ext cx="497650" cy="2764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96850" y="91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Grid 1</a:t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 rotWithShape="1">
          <a:blip r:embed="rId3">
            <a:alphaModFix/>
          </a:blip>
          <a:srcRect b="50229" l="7648" r="69545" t="9509"/>
          <a:stretch/>
        </p:blipFill>
        <p:spPr>
          <a:xfrm>
            <a:off x="189575" y="783500"/>
            <a:ext cx="4094575" cy="4064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96850" y="91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Grid 2</a:t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 rotWithShape="1">
          <a:blip r:embed="rId3">
            <a:alphaModFix/>
          </a:blip>
          <a:srcRect b="50229" l="38453" r="38570" t="9509"/>
          <a:stretch/>
        </p:blipFill>
        <p:spPr>
          <a:xfrm>
            <a:off x="164272" y="808800"/>
            <a:ext cx="3925249" cy="38671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96850" y="91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Grid 3</a:t>
            </a:r>
            <a:endParaRPr/>
          </a:p>
        </p:txBody>
      </p:sp>
      <p:pic>
        <p:nvPicPr>
          <p:cNvPr id="76" name="Google Shape;76;p16"/>
          <p:cNvPicPr preferRelativeResize="0"/>
          <p:nvPr/>
        </p:nvPicPr>
        <p:blipFill rotWithShape="1">
          <a:blip r:embed="rId3">
            <a:alphaModFix/>
          </a:blip>
          <a:srcRect b="49929" l="69429" r="7765" t="9811"/>
          <a:stretch/>
        </p:blipFill>
        <p:spPr>
          <a:xfrm>
            <a:off x="164298" y="720350"/>
            <a:ext cx="3993474" cy="396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96850" y="91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Grid 4</a:t>
            </a:r>
            <a:endParaRPr/>
          </a:p>
        </p:txBody>
      </p:sp>
      <p:pic>
        <p:nvPicPr>
          <p:cNvPr id="82" name="Google Shape;82;p17"/>
          <p:cNvPicPr preferRelativeResize="0"/>
          <p:nvPr/>
        </p:nvPicPr>
        <p:blipFill rotWithShape="1">
          <a:blip r:embed="rId3">
            <a:alphaModFix/>
          </a:blip>
          <a:srcRect b="7552" l="7648" r="69545" t="51884"/>
          <a:stretch/>
        </p:blipFill>
        <p:spPr>
          <a:xfrm>
            <a:off x="202225" y="663875"/>
            <a:ext cx="4195676" cy="4195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96850" y="91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Grid 5</a:t>
            </a:r>
            <a:endParaRPr/>
          </a:p>
        </p:txBody>
      </p:sp>
      <p:pic>
        <p:nvPicPr>
          <p:cNvPr id="88" name="Google Shape;88;p18"/>
          <p:cNvPicPr preferRelativeResize="0"/>
          <p:nvPr/>
        </p:nvPicPr>
        <p:blipFill rotWithShape="1">
          <a:blip r:embed="rId3">
            <a:alphaModFix/>
          </a:blip>
          <a:srcRect b="6643" l="38282" r="38401" t="51884"/>
          <a:stretch/>
        </p:blipFill>
        <p:spPr>
          <a:xfrm>
            <a:off x="214825" y="562775"/>
            <a:ext cx="4429074" cy="442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