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52fdcda8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52fdcda8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52fdcda8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52fdcda8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52fdcda8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52fdcda8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52fdcda8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52fdcda8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52fdcda8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52fdcda8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332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How many words can you make using the letters in each grid?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Can you find the 9 letter word?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8761D"/>
                </a:solidFill>
              </a:rPr>
              <a:t>Can you put all the words you have found into a </a:t>
            </a:r>
            <a:r>
              <a:rPr b="1" lang="en">
                <a:solidFill>
                  <a:srgbClr val="38761D"/>
                </a:solidFill>
              </a:rPr>
              <a:t>coherent* </a:t>
            </a:r>
            <a:r>
              <a:rPr lang="en">
                <a:solidFill>
                  <a:srgbClr val="38761D"/>
                </a:solidFill>
              </a:rPr>
              <a:t>paragraph?</a:t>
            </a:r>
            <a:endParaRPr>
              <a:solidFill>
                <a:srgbClr val="38761D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89575" y="4347325"/>
            <a:ext cx="4461000" cy="581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*coherent: logical and consistent (it makes sense!)</a:t>
            </a:r>
            <a:endParaRPr i="1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725" y="282300"/>
            <a:ext cx="514683" cy="276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7725" y="1567825"/>
            <a:ext cx="653918" cy="26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7725" y="2433510"/>
            <a:ext cx="497650" cy="276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1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49627" l="7308" r="69715" t="9205"/>
          <a:stretch/>
        </p:blipFill>
        <p:spPr>
          <a:xfrm>
            <a:off x="176950" y="732975"/>
            <a:ext cx="3791251" cy="38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2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49929" l="38792" r="38061" t="9507"/>
          <a:stretch/>
        </p:blipFill>
        <p:spPr>
          <a:xfrm>
            <a:off x="214822" y="821450"/>
            <a:ext cx="3917674" cy="386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3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50535" l="69937" r="7767" t="9506"/>
          <a:stretch/>
        </p:blipFill>
        <p:spPr>
          <a:xfrm>
            <a:off x="214823" y="796175"/>
            <a:ext cx="3892400" cy="392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4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 rotWithShape="1">
          <a:blip r:embed="rId3">
            <a:alphaModFix/>
          </a:blip>
          <a:srcRect b="7552" l="7309" r="69885" t="51884"/>
          <a:stretch/>
        </p:blipFill>
        <p:spPr>
          <a:xfrm>
            <a:off x="214850" y="720325"/>
            <a:ext cx="4107224" cy="4107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96850" y="91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Grid 5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 rotWithShape="1">
          <a:blip r:embed="rId3">
            <a:alphaModFix/>
          </a:blip>
          <a:srcRect b="7244" l="38623" r="38400" t="52190"/>
          <a:stretch/>
        </p:blipFill>
        <p:spPr>
          <a:xfrm>
            <a:off x="189547" y="720350"/>
            <a:ext cx="4023249" cy="399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