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2b9cb2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2b9cb2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52b9cb2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52b9cb2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2b9cb2c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2b9cb2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2b9cb2c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2b9cb2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2b9cb2c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2b9cb2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800" y="205100"/>
            <a:ext cx="35141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 Read: Instructions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Read the short text provided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Use a dictionary to define any words you are unsure of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Select the question set for you (</a:t>
            </a:r>
            <a:r>
              <a:rPr lang="en" sz="2400">
                <a:solidFill>
                  <a:srgbClr val="FF0000"/>
                </a:solidFill>
              </a:rPr>
              <a:t>Good/ </a:t>
            </a:r>
            <a:r>
              <a:rPr lang="en" sz="2400">
                <a:solidFill>
                  <a:srgbClr val="FF9900"/>
                </a:solidFill>
              </a:rPr>
              <a:t>Better/ </a:t>
            </a:r>
            <a:r>
              <a:rPr lang="en" sz="2400">
                <a:solidFill>
                  <a:srgbClr val="38761D"/>
                </a:solidFill>
              </a:rPr>
              <a:t>Excellent</a:t>
            </a:r>
            <a:r>
              <a:rPr lang="en" sz="2400">
                <a:solidFill>
                  <a:srgbClr val="666666"/>
                </a:solidFill>
              </a:rPr>
              <a:t>). 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Answer your set of questions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Tell someone else about what you have read/ done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170" y="3399550"/>
            <a:ext cx="981850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952750" y="3500550"/>
            <a:ext cx="4721700" cy="1443900"/>
          </a:xfrm>
          <a:prstGeom prst="wedgeRoundRectCallout">
            <a:avLst>
              <a:gd fmla="val -77457" name="adj1"/>
              <a:gd fmla="val -10582" name="adj2"/>
              <a:gd fmla="val 0" name="adj3"/>
            </a:avLst>
          </a:prstGeom>
          <a:solidFill>
            <a:srgbClr val="EAD1DC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9900FF"/>
                </a:solidFill>
              </a:rPr>
              <a:t>Would you like to push yourself a little further?</a:t>
            </a:r>
            <a:endParaRPr b="1"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Why not create your own newspaper report about this incident. Yours won’t be fake news...you will be reporting on how these people were tricked!</a:t>
            </a:r>
            <a:endParaRPr i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text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8257" l="13689" r="28523" t="16881"/>
          <a:stretch/>
        </p:blipFill>
        <p:spPr>
          <a:xfrm>
            <a:off x="1644475" y="0"/>
            <a:ext cx="70616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7262300" y="9615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GOOD</a:t>
            </a:r>
            <a:endParaRPr b="1" sz="2400">
              <a:solidFill>
                <a:srgbClr val="FF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4187" l="19385" r="34914" t="32694"/>
          <a:stretch/>
        </p:blipFill>
        <p:spPr>
          <a:xfrm>
            <a:off x="326950" y="696925"/>
            <a:ext cx="6650750" cy="4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6314692" y="0"/>
            <a:ext cx="282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6492900" y="57270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BETTER</a:t>
            </a:r>
            <a:endParaRPr b="1" sz="2400">
              <a:solidFill>
                <a:srgbClr val="FF99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6514" l="21911" r="36112" t="19290"/>
          <a:stretch/>
        </p:blipFill>
        <p:spPr>
          <a:xfrm>
            <a:off x="0" y="0"/>
            <a:ext cx="51754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6745825" y="96150"/>
            <a:ext cx="21186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</a:rPr>
              <a:t>EXCELLENT</a:t>
            </a:r>
            <a:endParaRPr b="1" sz="2400">
              <a:solidFill>
                <a:srgbClr val="38761D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34942" l="18969" r="33524" t="29974"/>
          <a:stretch/>
        </p:blipFill>
        <p:spPr>
          <a:xfrm>
            <a:off x="242700" y="1160675"/>
            <a:ext cx="7818526" cy="32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