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852fdcda84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852fdcda8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52fdcda8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52fdcda8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52fdcda84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52fdcda8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52fdcda8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52fdcda8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52fdcda8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52fdcda8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33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How many words can you make using the letters in each grid?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Can you find the 9 letter word?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Can you put all the words you have found into a </a:t>
            </a:r>
            <a:r>
              <a:rPr b="1" lang="en">
                <a:solidFill>
                  <a:srgbClr val="38761D"/>
                </a:solidFill>
              </a:rPr>
              <a:t>coherent* </a:t>
            </a:r>
            <a:r>
              <a:rPr lang="en">
                <a:solidFill>
                  <a:srgbClr val="38761D"/>
                </a:solidFill>
              </a:rPr>
              <a:t>paragraph?</a:t>
            </a:r>
            <a:endParaRPr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89575" y="4347325"/>
            <a:ext cx="4461000" cy="581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*coherent: logical and consistent (it makes sense!)</a:t>
            </a:r>
            <a:endParaRPr i="1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725" y="282300"/>
            <a:ext cx="514683" cy="2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725" y="1567825"/>
            <a:ext cx="653918" cy="26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7725" y="2433510"/>
            <a:ext cx="497650" cy="276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1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30407" l="7613" r="69700" t="29241"/>
          <a:stretch/>
        </p:blipFill>
        <p:spPr>
          <a:xfrm>
            <a:off x="185325" y="727075"/>
            <a:ext cx="3904950" cy="3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2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30407" l="38481" r="38460" t="28249"/>
          <a:stretch/>
        </p:blipFill>
        <p:spPr>
          <a:xfrm>
            <a:off x="189551" y="859375"/>
            <a:ext cx="3728101" cy="375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3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29743" l="69906" r="7407" t="29242"/>
          <a:stretch/>
        </p:blipFill>
        <p:spPr>
          <a:xfrm>
            <a:off x="214822" y="884625"/>
            <a:ext cx="3715476" cy="37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4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b="24503" l="7307" r="69376" t="34630"/>
          <a:stretch/>
        </p:blipFill>
        <p:spPr>
          <a:xfrm>
            <a:off x="176950" y="770875"/>
            <a:ext cx="3930276" cy="3872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5</a:t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 rotWithShape="1">
          <a:blip r:embed="rId3">
            <a:alphaModFix/>
          </a:blip>
          <a:srcRect b="24501" l="38453" r="38741" t="35146"/>
          <a:stretch/>
        </p:blipFill>
        <p:spPr>
          <a:xfrm>
            <a:off x="265375" y="859350"/>
            <a:ext cx="3766024" cy="374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