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52b9cb2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52b9cb2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752b9cb2c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752b9cb2c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752b9cb2c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752b9cb2c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52b9cb2c9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52b9cb2c9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52b9cb2c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52b9cb2c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9800" y="205100"/>
            <a:ext cx="3514106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Rapid Read: Instructions</a:t>
            </a:r>
            <a:endParaRPr/>
          </a:p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Read the short text provided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Use a dictionary to define any words you are unsure of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lang="en" sz="2400"/>
              <a:t>Select the question set for you (</a:t>
            </a:r>
            <a:r>
              <a:rPr lang="en" sz="2400">
                <a:solidFill>
                  <a:srgbClr val="FF0000"/>
                </a:solidFill>
              </a:rPr>
              <a:t>Good/ </a:t>
            </a:r>
            <a:r>
              <a:rPr lang="en" sz="2400">
                <a:solidFill>
                  <a:srgbClr val="FF9900"/>
                </a:solidFill>
              </a:rPr>
              <a:t>Better/ </a:t>
            </a:r>
            <a:r>
              <a:rPr lang="en" sz="2400">
                <a:solidFill>
                  <a:srgbClr val="38761D"/>
                </a:solidFill>
              </a:rPr>
              <a:t>Excellent</a:t>
            </a:r>
            <a:r>
              <a:rPr lang="en" sz="2400">
                <a:solidFill>
                  <a:srgbClr val="666666"/>
                </a:solidFill>
              </a:rPr>
              <a:t>). 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Answer your set of questions</a:t>
            </a:r>
            <a:endParaRPr sz="2400">
              <a:solidFill>
                <a:srgbClr val="666666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400"/>
              <a:buAutoNum type="arabicPeriod"/>
            </a:pPr>
            <a:r>
              <a:rPr lang="en" sz="2400">
                <a:solidFill>
                  <a:srgbClr val="666666"/>
                </a:solidFill>
              </a:rPr>
              <a:t>Tell someone else about what you have read/ done</a:t>
            </a:r>
            <a:endParaRPr sz="2400">
              <a:solidFill>
                <a:srgbClr val="666666"/>
              </a:solidFill>
            </a:endParaRPr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170" y="3399550"/>
            <a:ext cx="981850" cy="16459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/>
          <p:nvPr/>
        </p:nvSpPr>
        <p:spPr>
          <a:xfrm>
            <a:off x="3952750" y="3500550"/>
            <a:ext cx="4721700" cy="1443900"/>
          </a:xfrm>
          <a:prstGeom prst="wedgeRoundRectCallout">
            <a:avLst>
              <a:gd fmla="val -77457" name="adj1"/>
              <a:gd fmla="val -10582" name="adj2"/>
              <a:gd fmla="val 0" name="adj3"/>
            </a:avLst>
          </a:prstGeom>
          <a:solidFill>
            <a:srgbClr val="EAD1DC"/>
          </a:solidFill>
          <a:ln cap="flat" cmpd="sng" w="19050">
            <a:solidFill>
              <a:srgbClr val="D5A6B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9900FF"/>
                </a:solidFill>
              </a:rPr>
              <a:t>Would you like to push yourself a little further?</a:t>
            </a:r>
            <a:endParaRPr b="1"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9900FF"/>
                </a:solidFill>
              </a:rPr>
              <a:t>Why not create an interesting advert for a product of your choice? You could try to employ some exaggerated techniques in your advertising to get your product noticed!</a:t>
            </a:r>
            <a:endParaRPr i="1">
              <a:solidFill>
                <a:srgbClr val="9900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text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 rotWithShape="1">
          <a:blip r:embed="rId3">
            <a:alphaModFix/>
          </a:blip>
          <a:srcRect b="6033" l="13275" r="28241" t="19104"/>
          <a:stretch/>
        </p:blipFill>
        <p:spPr>
          <a:xfrm>
            <a:off x="1633950" y="0"/>
            <a:ext cx="71466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74" name="Google Shape;74;p16"/>
          <p:cNvSpPr/>
          <p:nvPr/>
        </p:nvSpPr>
        <p:spPr>
          <a:xfrm>
            <a:off x="7262300" y="96150"/>
            <a:ext cx="16020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0000"/>
                </a:solidFill>
              </a:rPr>
              <a:t>GOOD</a:t>
            </a:r>
            <a:endParaRPr b="1" sz="2400">
              <a:solidFill>
                <a:srgbClr val="FF0000"/>
              </a:solidFill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16410" l="19107" r="34220" t="29730"/>
          <a:stretch/>
        </p:blipFill>
        <p:spPr>
          <a:xfrm>
            <a:off x="253200" y="717975"/>
            <a:ext cx="6546750" cy="42476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6314692" y="0"/>
            <a:ext cx="282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81" name="Google Shape;81;p17"/>
          <p:cNvSpPr/>
          <p:nvPr/>
        </p:nvSpPr>
        <p:spPr>
          <a:xfrm>
            <a:off x="6492900" y="572700"/>
            <a:ext cx="16020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FF99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9900"/>
                </a:solidFill>
              </a:rPr>
              <a:t>BETTER</a:t>
            </a:r>
            <a:endParaRPr b="1" sz="2400">
              <a:solidFill>
                <a:srgbClr val="FF9900"/>
              </a:solidFill>
            </a:endParaRPr>
          </a:p>
        </p:txBody>
      </p:sp>
      <p:pic>
        <p:nvPicPr>
          <p:cNvPr id="82" name="Google Shape;82;p17"/>
          <p:cNvPicPr preferRelativeResize="0"/>
          <p:nvPr/>
        </p:nvPicPr>
        <p:blipFill rotWithShape="1">
          <a:blip r:embed="rId3">
            <a:alphaModFix/>
          </a:blip>
          <a:srcRect b="6035" l="21886" r="36439" t="16881"/>
          <a:stretch/>
        </p:blipFill>
        <p:spPr>
          <a:xfrm>
            <a:off x="0" y="0"/>
            <a:ext cx="494567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-14837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questions</a:t>
            </a:r>
            <a:endParaRPr/>
          </a:p>
        </p:txBody>
      </p:sp>
      <p:sp>
        <p:nvSpPr>
          <p:cNvPr id="88" name="Google Shape;88;p18"/>
          <p:cNvSpPr/>
          <p:nvPr/>
        </p:nvSpPr>
        <p:spPr>
          <a:xfrm>
            <a:off x="6745825" y="96150"/>
            <a:ext cx="2118600" cy="476400"/>
          </a:xfrm>
          <a:prstGeom prst="rect">
            <a:avLst/>
          </a:prstGeom>
          <a:solidFill>
            <a:srgbClr val="FFFFFF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8761D"/>
                </a:solidFill>
              </a:rPr>
              <a:t>EXCELLENT</a:t>
            </a:r>
            <a:endParaRPr b="1" sz="2400">
              <a:solidFill>
                <a:srgbClr val="38761D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 rotWithShape="1">
          <a:blip r:embed="rId3">
            <a:alphaModFix/>
          </a:blip>
          <a:srcRect b="33459" l="19109" r="33801" t="32939"/>
          <a:stretch/>
        </p:blipFill>
        <p:spPr>
          <a:xfrm>
            <a:off x="232124" y="1107975"/>
            <a:ext cx="7645324" cy="3067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