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22" name="Google Shape;22;p2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23" name="Google Shape;2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24" name="Google Shape;2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1"/>
          <p:cNvSpPr txBox="1"/>
          <p:nvPr>
            <p:ph hasCustomPrompt="1" type="title"/>
          </p:nvPr>
        </p:nvSpPr>
        <p:spPr>
          <a:xfrm>
            <a:off x="311700" y="1023650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6" name="Google Shape;106;p11"/>
          <p:cNvSpPr txBox="1"/>
          <p:nvPr>
            <p:ph idx="1" type="body"/>
          </p:nvPr>
        </p:nvSpPr>
        <p:spPr>
          <a:xfrm>
            <a:off x="311700" y="2987150"/>
            <a:ext cx="8520600" cy="126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7" name="Google Shape;10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8" name="Google Shape;108;p11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1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1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111" name="Google Shape;111;p11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112" name="Google Shape;112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113" name="Google Shape;113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6" name="Google Shape;116;p12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2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2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119" name="Google Shape;119;p12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120" name="Google Shape;120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121" name="Google Shape;121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3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3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31" name="Google Shape;31;p3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32" name="Google Shape;32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33" name="Google Shape;3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72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50000"/>
            <a:ext cx="8520600" cy="31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" name="Google Shape;38;p4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4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4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41" name="Google Shape;41;p4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42" name="Google Shape;42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43" name="Google Shape;4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 txBox="1"/>
          <p:nvPr>
            <p:ph type="title"/>
          </p:nvPr>
        </p:nvSpPr>
        <p:spPr>
          <a:xfrm>
            <a:off x="311700" y="72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7" name="Google Shape;4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8" name="Google Shape;4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9" name="Google Shape;49;p5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5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5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52" name="Google Shape;52;p5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53" name="Google Shape;53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54" name="Google Shape;5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 txBox="1"/>
          <p:nvPr>
            <p:ph type="title"/>
          </p:nvPr>
        </p:nvSpPr>
        <p:spPr>
          <a:xfrm>
            <a:off x="311700" y="72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8" name="Google Shape;58;p6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6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6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61" name="Google Shape;61;p6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62" name="Google Shape;62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63" name="Google Shape;63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"/>
          <p:cNvSpPr txBox="1"/>
          <p:nvPr>
            <p:ph type="title"/>
          </p:nvPr>
        </p:nvSpPr>
        <p:spPr>
          <a:xfrm>
            <a:off x="311700" y="77935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7"/>
          <p:cNvSpPr txBox="1"/>
          <p:nvPr>
            <p:ph idx="1" type="body"/>
          </p:nvPr>
        </p:nvSpPr>
        <p:spPr>
          <a:xfrm>
            <a:off x="311700" y="1436000"/>
            <a:ext cx="2808000" cy="292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7" name="Google Shape;6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8" name="Google Shape;68;p7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7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7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71" name="Google Shape;71;p7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72" name="Google Shape;72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73" name="Google Shape;73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6" name="Google Shape;7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7" name="Google Shape;77;p8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8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80" name="Google Shape;80;p8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81" name="Google Shape;81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82" name="Google Shape;82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6" name="Google Shape;86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7" name="Google Shape;87;p9"/>
          <p:cNvSpPr txBox="1"/>
          <p:nvPr>
            <p:ph idx="2" type="body"/>
          </p:nvPr>
        </p:nvSpPr>
        <p:spPr>
          <a:xfrm>
            <a:off x="4939500" y="1150975"/>
            <a:ext cx="3837000" cy="326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8" name="Google Shape;8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9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9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9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92" name="Google Shape;92;p9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93" name="Google Shape;93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94" name="Google Shape;94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97" name="Google Shape;9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0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0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0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101" name="Google Shape;101;p10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102" name="Google Shape;102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103" name="Google Shape;103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7243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50000"/>
            <a:ext cx="8520600" cy="31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75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12" name="Google Shape;12;p1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13" name="Google Shape;13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14" name="Google Shape;14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orbettmaths.com/2013/08/17/rounding-to-the-nearest-100/" TargetMode="External"/><Relationship Id="rId4" Type="http://schemas.openxmlformats.org/officeDocument/2006/relationships/hyperlink" Target="https://corbettmaths.com/2013/08/17/rounding-to-the-nearest-10/" TargetMode="External"/><Relationship Id="rId5" Type="http://schemas.openxmlformats.org/officeDocument/2006/relationships/hyperlink" Target="https://corbettmaths.com/2013/10/24/rounding-to-the-nearest-whole-number/" TargetMode="External"/><Relationship Id="rId6" Type="http://schemas.openxmlformats.org/officeDocument/2006/relationships/hyperlink" Target="https://corbettmaths.com/2013/09/07/rounding-to-1-or-2-decimal-plac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3"/>
          <p:cNvSpPr txBox="1"/>
          <p:nvPr>
            <p:ph type="ctrTitle"/>
          </p:nvPr>
        </p:nvSpPr>
        <p:spPr>
          <a:xfrm>
            <a:off x="306750" y="0"/>
            <a:ext cx="8530500" cy="738600"/>
          </a:xfrm>
          <a:prstGeom prst="rect">
            <a:avLst/>
          </a:prstGeom>
          <a:solidFill>
            <a:srgbClr val="FDCD00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/>
              <a:t>ROUNDING</a:t>
            </a:r>
            <a:endParaRPr sz="4000"/>
          </a:p>
        </p:txBody>
      </p:sp>
      <p:sp>
        <p:nvSpPr>
          <p:cNvPr id="127" name="Google Shape;127;p13"/>
          <p:cNvSpPr txBox="1"/>
          <p:nvPr>
            <p:ph idx="1" type="subTitle"/>
          </p:nvPr>
        </p:nvSpPr>
        <p:spPr>
          <a:xfrm>
            <a:off x="134400" y="691650"/>
            <a:ext cx="9009600" cy="376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2400"/>
              <a:t>Here are some videos that should help remind you of how to round:</a:t>
            </a:r>
            <a:endParaRPr b="1" i="1" sz="2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2100"/>
              <a:t>To the nearest 100 </a:t>
            </a:r>
            <a:r>
              <a:rPr lang="en-GB" sz="1800" u="sng">
                <a:solidFill>
                  <a:schemeClr val="hlink"/>
                </a:solidFill>
                <a:hlinkClick r:id="rId3"/>
              </a:rPr>
              <a:t>https://corbettmaths.com/2013/08/17/rounding-to-the-nearest-100/</a:t>
            </a:r>
            <a:endParaRPr sz="21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2100"/>
              <a:t>To the nearest 10 </a:t>
            </a:r>
            <a:r>
              <a:rPr lang="en-GB" sz="1800" u="sng">
                <a:solidFill>
                  <a:schemeClr val="hlink"/>
                </a:solidFill>
                <a:hlinkClick r:id="rId4"/>
              </a:rPr>
              <a:t>https://corbettmaths.com/2013/08/17/rounding-to-the-nearest-10/</a:t>
            </a:r>
            <a:endParaRPr sz="21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2100"/>
              <a:t>To the nearest Integer </a:t>
            </a:r>
            <a:r>
              <a:rPr lang="en-GB" sz="1800" u="sng">
                <a:solidFill>
                  <a:schemeClr val="hlink"/>
                </a:solidFill>
                <a:hlinkClick r:id="rId5"/>
              </a:rPr>
              <a:t>https://corbettmaths.com/2013/10/24/rounding-to-the-nearest-whole-number/</a:t>
            </a:r>
            <a:endParaRPr sz="21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2100"/>
              <a:t>To a given number of decimal places </a:t>
            </a:r>
            <a:r>
              <a:rPr lang="en-GB" sz="1800" u="sng">
                <a:solidFill>
                  <a:schemeClr val="hlink"/>
                </a:solidFill>
                <a:hlinkClick r:id="rId6"/>
              </a:rPr>
              <a:t>https://corbettmaths.com/2013/09/07/rounding-to-1-or-2-decimal-places/</a:t>
            </a:r>
            <a:endParaRPr sz="2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