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52b9cb2c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52b9cb2c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52b9cb2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52b9cb2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52b9cb2c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52b9cb2c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52b9cb2c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52b9cb2c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52b9cb2c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52b9cb2c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800" y="205100"/>
            <a:ext cx="351410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Rapid Read: Instructions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Read the short text provided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Use a dictionary to define any words you are unsure of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Select the question set for you (</a:t>
            </a:r>
            <a:r>
              <a:rPr lang="en" sz="2400">
                <a:solidFill>
                  <a:srgbClr val="FF0000"/>
                </a:solidFill>
              </a:rPr>
              <a:t>Good/ </a:t>
            </a:r>
            <a:r>
              <a:rPr lang="en" sz="2400">
                <a:solidFill>
                  <a:srgbClr val="FF9900"/>
                </a:solidFill>
              </a:rPr>
              <a:t>Better/ </a:t>
            </a:r>
            <a:r>
              <a:rPr lang="en" sz="2400">
                <a:solidFill>
                  <a:srgbClr val="38761D"/>
                </a:solidFill>
              </a:rPr>
              <a:t>Excellent</a:t>
            </a:r>
            <a:r>
              <a:rPr lang="en" sz="2400">
                <a:solidFill>
                  <a:srgbClr val="666666"/>
                </a:solidFill>
              </a:rPr>
              <a:t>). </a:t>
            </a:r>
            <a:endParaRPr sz="2400">
              <a:solidFill>
                <a:srgbClr val="66666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r>
              <a:rPr lang="en" sz="2400">
                <a:solidFill>
                  <a:srgbClr val="666666"/>
                </a:solidFill>
              </a:rPr>
              <a:t>Answer your set of questions</a:t>
            </a:r>
            <a:endParaRPr sz="2400">
              <a:solidFill>
                <a:srgbClr val="66666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r>
              <a:rPr lang="en" sz="2400">
                <a:solidFill>
                  <a:srgbClr val="666666"/>
                </a:solidFill>
              </a:rPr>
              <a:t>Tell someone else about what you have read/ done</a:t>
            </a:r>
            <a:endParaRPr sz="2400">
              <a:solidFill>
                <a:srgbClr val="666666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170" y="3399550"/>
            <a:ext cx="981850" cy="16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3952750" y="3500550"/>
            <a:ext cx="4721700" cy="1443900"/>
          </a:xfrm>
          <a:prstGeom prst="wedgeRoundRectCallout">
            <a:avLst>
              <a:gd fmla="val -77457" name="adj1"/>
              <a:gd fmla="val -10582" name="adj2"/>
              <a:gd fmla="val 0" name="adj3"/>
            </a:avLst>
          </a:prstGeom>
          <a:solidFill>
            <a:srgbClr val="EAD1DC"/>
          </a:solidFill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9900FF"/>
                </a:solidFill>
              </a:rPr>
              <a:t>Would you like to push yourself a little further?</a:t>
            </a:r>
            <a:endParaRPr b="1" i="1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00FF"/>
                </a:solidFill>
              </a:rPr>
              <a:t>Why not conduct some research into the author of Jane Eyre (Charlotte Bronte) and then create a short </a:t>
            </a:r>
            <a:r>
              <a:rPr i="1" lang="en">
                <a:solidFill>
                  <a:srgbClr val="9900FF"/>
                </a:solidFill>
              </a:rPr>
              <a:t>fact file</a:t>
            </a:r>
            <a:r>
              <a:rPr i="1" lang="en">
                <a:solidFill>
                  <a:srgbClr val="9900FF"/>
                </a:solidFill>
              </a:rPr>
              <a:t> about her?</a:t>
            </a:r>
            <a:endParaRPr i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-14837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text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8942" l="8369" r="22522" t="32303"/>
          <a:stretch/>
        </p:blipFill>
        <p:spPr>
          <a:xfrm>
            <a:off x="35525" y="528300"/>
            <a:ext cx="9144001" cy="4370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-14837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questions</a:t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7262300" y="96150"/>
            <a:ext cx="1602000" cy="47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GOOD</a:t>
            </a:r>
            <a:endParaRPr b="1" sz="2400">
              <a:solidFill>
                <a:srgbClr val="FF0000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13441" l="12027" r="26573" t="17378"/>
          <a:stretch/>
        </p:blipFill>
        <p:spPr>
          <a:xfrm>
            <a:off x="94850" y="632350"/>
            <a:ext cx="7004626" cy="443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-14837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questions</a:t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7262300" y="96150"/>
            <a:ext cx="1602000" cy="47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BETTER</a:t>
            </a:r>
            <a:endParaRPr b="1" sz="2400">
              <a:solidFill>
                <a:srgbClr val="FF9900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13695" l="12304" r="26994" t="27502"/>
          <a:stretch/>
        </p:blipFill>
        <p:spPr>
          <a:xfrm>
            <a:off x="179450" y="865550"/>
            <a:ext cx="7450799" cy="405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-14837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questions</a:t>
            </a:r>
            <a:endParaRPr/>
          </a:p>
        </p:txBody>
      </p:sp>
      <p:sp>
        <p:nvSpPr>
          <p:cNvPr id="88" name="Google Shape;88;p18"/>
          <p:cNvSpPr/>
          <p:nvPr/>
        </p:nvSpPr>
        <p:spPr>
          <a:xfrm>
            <a:off x="6745825" y="96150"/>
            <a:ext cx="2118600" cy="47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</a:rPr>
              <a:t>EXCELLENT</a:t>
            </a:r>
            <a:endParaRPr b="1" sz="2400">
              <a:solidFill>
                <a:srgbClr val="38761D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20613" l="7860" r="22268" t="28737"/>
          <a:stretch/>
        </p:blipFill>
        <p:spPr>
          <a:xfrm>
            <a:off x="179425" y="865550"/>
            <a:ext cx="8223948" cy="335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