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52b9cb2c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52b9cb2c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52b9cb2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52b9cb2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52b9cb2c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52b9cb2c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52b9cb2c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52b9cb2c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52b9cb2c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52b9cb2c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9800" y="205100"/>
            <a:ext cx="351410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Rapid Read: Instructions</a:t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Read the short text provided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Use a dictionary to define any words you are unsure of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Select the question set for you (</a:t>
            </a:r>
            <a:r>
              <a:rPr lang="en" sz="2400">
                <a:solidFill>
                  <a:srgbClr val="FF0000"/>
                </a:solidFill>
              </a:rPr>
              <a:t>Good/ </a:t>
            </a:r>
            <a:r>
              <a:rPr lang="en" sz="2400">
                <a:solidFill>
                  <a:srgbClr val="FF9900"/>
                </a:solidFill>
              </a:rPr>
              <a:t>Better/ </a:t>
            </a:r>
            <a:r>
              <a:rPr lang="en" sz="2400">
                <a:solidFill>
                  <a:srgbClr val="38761D"/>
                </a:solidFill>
              </a:rPr>
              <a:t>Excellent</a:t>
            </a:r>
            <a:r>
              <a:rPr lang="en" sz="2400">
                <a:solidFill>
                  <a:srgbClr val="666666"/>
                </a:solidFill>
              </a:rPr>
              <a:t>). </a:t>
            </a:r>
            <a:endParaRPr sz="2400">
              <a:solidFill>
                <a:srgbClr val="666666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AutoNum type="arabicPeriod"/>
            </a:pPr>
            <a:r>
              <a:rPr lang="en" sz="2400">
                <a:solidFill>
                  <a:srgbClr val="666666"/>
                </a:solidFill>
              </a:rPr>
              <a:t>Answer your set of questions</a:t>
            </a:r>
            <a:endParaRPr sz="2400">
              <a:solidFill>
                <a:srgbClr val="666666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AutoNum type="arabicPeriod"/>
            </a:pPr>
            <a:r>
              <a:rPr lang="en" sz="2400">
                <a:solidFill>
                  <a:srgbClr val="666666"/>
                </a:solidFill>
              </a:rPr>
              <a:t>Tell someone else about what you have read/ done</a:t>
            </a:r>
            <a:endParaRPr sz="2400">
              <a:solidFill>
                <a:srgbClr val="666666"/>
              </a:solidFill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8170" y="3399550"/>
            <a:ext cx="981850" cy="16459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3952750" y="3500550"/>
            <a:ext cx="4721700" cy="1443900"/>
          </a:xfrm>
          <a:prstGeom prst="wedgeRoundRectCallout">
            <a:avLst>
              <a:gd fmla="val -77457" name="adj1"/>
              <a:gd fmla="val -10582" name="adj2"/>
              <a:gd fmla="val 0" name="adj3"/>
            </a:avLst>
          </a:prstGeom>
          <a:solidFill>
            <a:srgbClr val="EAD1DC"/>
          </a:solidFill>
          <a:ln cap="flat" cmpd="sng" w="19050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9900FF"/>
                </a:solidFill>
              </a:rPr>
              <a:t>Would you like to push yourself a little further?</a:t>
            </a:r>
            <a:endParaRPr b="1" i="1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9900FF"/>
                </a:solidFill>
              </a:rPr>
              <a:t>Why not conduct some research into the author of Treasure Island (Robert Louis Stevenson) and then create a short </a:t>
            </a:r>
            <a:r>
              <a:rPr i="1" lang="en">
                <a:solidFill>
                  <a:srgbClr val="9900FF"/>
                </a:solidFill>
              </a:rPr>
              <a:t>fact file</a:t>
            </a:r>
            <a:r>
              <a:rPr i="1" lang="en">
                <a:solidFill>
                  <a:srgbClr val="9900FF"/>
                </a:solidFill>
              </a:rPr>
              <a:t> about him?</a:t>
            </a:r>
            <a:endParaRPr i="1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-14837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text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8008" l="7581" r="22547" t="30721"/>
          <a:stretch/>
        </p:blipFill>
        <p:spPr>
          <a:xfrm>
            <a:off x="19887" y="572700"/>
            <a:ext cx="9104233" cy="448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-14837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questions</a:t>
            </a:r>
            <a:endParaRPr/>
          </a:p>
        </p:txBody>
      </p:sp>
      <p:sp>
        <p:nvSpPr>
          <p:cNvPr id="74" name="Google Shape;74;p16"/>
          <p:cNvSpPr/>
          <p:nvPr/>
        </p:nvSpPr>
        <p:spPr>
          <a:xfrm>
            <a:off x="7262300" y="96150"/>
            <a:ext cx="1602000" cy="4764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GOOD</a:t>
            </a:r>
            <a:endParaRPr b="1" sz="2400">
              <a:solidFill>
                <a:srgbClr val="FF0000"/>
              </a:solidFill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b="14927" l="19802" r="34495" t="24539"/>
          <a:stretch/>
        </p:blipFill>
        <p:spPr>
          <a:xfrm>
            <a:off x="126725" y="496650"/>
            <a:ext cx="6240100" cy="464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-14837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questions</a:t>
            </a:r>
            <a:endParaRPr/>
          </a:p>
        </p:txBody>
      </p:sp>
      <p:sp>
        <p:nvSpPr>
          <p:cNvPr id="81" name="Google Shape;81;p17"/>
          <p:cNvSpPr/>
          <p:nvPr/>
        </p:nvSpPr>
        <p:spPr>
          <a:xfrm>
            <a:off x="7262300" y="96150"/>
            <a:ext cx="1602000" cy="4764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</a:rPr>
              <a:t>BETTER</a:t>
            </a:r>
            <a:endParaRPr b="1" sz="2400">
              <a:solidFill>
                <a:srgbClr val="FF9900"/>
              </a:solidFill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b="15671" l="19665" r="34494" t="24787"/>
          <a:stretch/>
        </p:blipFill>
        <p:spPr>
          <a:xfrm>
            <a:off x="126750" y="519875"/>
            <a:ext cx="6260600" cy="45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-14837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questions</a:t>
            </a:r>
            <a:endParaRPr/>
          </a:p>
        </p:txBody>
      </p:sp>
      <p:sp>
        <p:nvSpPr>
          <p:cNvPr id="88" name="Google Shape;88;p18"/>
          <p:cNvSpPr/>
          <p:nvPr/>
        </p:nvSpPr>
        <p:spPr>
          <a:xfrm>
            <a:off x="6745825" y="96150"/>
            <a:ext cx="2118600" cy="4764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8761D"/>
                </a:solidFill>
              </a:rPr>
              <a:t>EXCELLENT</a:t>
            </a:r>
            <a:endParaRPr b="1" sz="2400">
              <a:solidFill>
                <a:srgbClr val="38761D"/>
              </a:solidFill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 b="22834" l="7994" r="22968" t="27502"/>
          <a:stretch/>
        </p:blipFill>
        <p:spPr>
          <a:xfrm>
            <a:off x="137275" y="1213375"/>
            <a:ext cx="8520599" cy="3445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