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Print out</a:t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338665" y="162807"/>
            <a:ext cx="11514667" cy="12257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omic Sans MS"/>
              <a:buNone/>
            </a:pPr>
            <a:r>
              <a:rPr b="1" lang="en-GB" sz="5400">
                <a:latin typeface="Comic Sans MS"/>
                <a:ea typeface="Comic Sans MS"/>
                <a:cs typeface="Comic Sans MS"/>
                <a:sym typeface="Comic Sans MS"/>
              </a:rPr>
              <a:t>FLASH FICTION WRITING</a:t>
            </a:r>
            <a:endParaRPr b="1" sz="5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338666" y="1896532"/>
            <a:ext cx="11514667" cy="4651023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Flash fiction simply means a very short story rather than a novel.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for you to choose from.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(Or if you’re really ambitious you could try both tasks!)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There are some creative writing reminders on the first few slides.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>
                <a:latin typeface="Comic Sans MS"/>
                <a:ea typeface="Comic Sans MS"/>
                <a:cs typeface="Comic Sans MS"/>
                <a:sym typeface="Comic Sans MS"/>
              </a:rPr>
              <a:t>So, why not check those out before beginning to write?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0" y="217170"/>
            <a:ext cx="12191999" cy="1634490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None/>
            </a:pPr>
            <a: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 sz="36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  <a:t>#1 Plan before you write! </a:t>
            </a:r>
            <a:br>
              <a:rPr lang="en-GB" sz="324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79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979">
                <a:latin typeface="Comic Sans MS"/>
                <a:ea typeface="Comic Sans MS"/>
                <a:cs typeface="Comic Sans MS"/>
                <a:sym typeface="Comic Sans MS"/>
              </a:rPr>
              <a:t>You could use a story arc or a 5 minute story plan (printable copies on the next slide)</a:t>
            </a:r>
            <a:endParaRPr sz="1979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11563" l="26852" r="10161" t="10781"/>
          <a:stretch/>
        </p:blipFill>
        <p:spPr>
          <a:xfrm rot="733855">
            <a:off x="892548" y="2902809"/>
            <a:ext cx="4644219" cy="3219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11874" l="19354" r="2246" t="9522"/>
          <a:stretch/>
        </p:blipFill>
        <p:spPr>
          <a:xfrm rot="-1178199">
            <a:off x="6394932" y="2916395"/>
            <a:ext cx="5117949" cy="28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03" name="Google Shape;103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2683" y="0"/>
            <a:ext cx="9886634" cy="6892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254000" y="145409"/>
            <a:ext cx="4013310" cy="916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5 min story plan</a:t>
            </a:r>
            <a:endParaRPr b="1"/>
          </a:p>
        </p:txBody>
      </p:sp>
      <p:sp>
        <p:nvSpPr>
          <p:cNvPr id="110" name="Google Shape;110;p16"/>
          <p:cNvSpPr/>
          <p:nvPr/>
        </p:nvSpPr>
        <p:spPr>
          <a:xfrm>
            <a:off x="4267310" y="69182"/>
            <a:ext cx="4668282" cy="4303559"/>
          </a:xfrm>
          <a:prstGeom prst="irregularSeal2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happens?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 rot="726470">
            <a:off x="8128518" y="1918163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209275" y="1420585"/>
            <a:ext cx="2590800" cy="3286325"/>
          </a:xfrm>
          <a:prstGeom prst="rect">
            <a:avLst/>
          </a:prstGeom>
          <a:noFill/>
          <a:ln cap="flat" cmpd="sng" w="762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Character List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/>
          <p:nvPr/>
        </p:nvSpPr>
        <p:spPr>
          <a:xfrm rot="10497052">
            <a:off x="2910942" y="2215459"/>
            <a:ext cx="1463096" cy="1003300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8766152" y="1420585"/>
            <a:ext cx="3327400" cy="5102577"/>
          </a:xfrm>
          <a:prstGeom prst="flowChartDecision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Setting: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Where is your story set?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Which year/time period? 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/>
          <p:nvPr/>
        </p:nvSpPr>
        <p:spPr>
          <a:xfrm rot="228950">
            <a:off x="5009974" y="4870458"/>
            <a:ext cx="3602371" cy="1837362"/>
          </a:xfrm>
          <a:prstGeom prst="wedgeEllipseCallout">
            <a:avLst>
              <a:gd fmla="val 57514" name="adj1"/>
              <a:gd fmla="val 35846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Who will tell your story?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/>
          <p:nvPr/>
        </p:nvSpPr>
        <p:spPr>
          <a:xfrm rot="4875256">
            <a:off x="6299287" y="3682355"/>
            <a:ext cx="1073437" cy="1080655"/>
          </a:xfrm>
          <a:prstGeom prst="notched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7753352" y="69182"/>
            <a:ext cx="4438648" cy="646331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Task: complete the story plan, thinking about the important parts of a story</a:t>
            </a:r>
            <a:endParaRPr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09275" y="5281195"/>
            <a:ext cx="4477025" cy="1384995"/>
          </a:xfrm>
          <a:prstGeom prst="rect">
            <a:avLst/>
          </a:prstGeom>
          <a:noFill/>
          <a:ln cap="flat" cmpd="sng" w="28575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excellent stories: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a range of ambitious vocabulary and original descriptions (no clichés!)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(You could include 5 senses, similes, metaphors etc…)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1" y="286103"/>
            <a:ext cx="12192000" cy="1325563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#2 be creative with your words and phrases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310657" y="2097192"/>
            <a:ext cx="11570688" cy="3913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a dictionary or thesaurus to help you find the best words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Try to paint a picture with your words by using: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Similes/metaphors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5 senses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Unusual adjectives and verbs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0" y="270935"/>
            <a:ext cx="12192000" cy="1690688"/>
          </a:xfrm>
          <a:prstGeom prst="rect">
            <a:avLst/>
          </a:prstGeom>
          <a:solidFill>
            <a:srgbClr val="F4B08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Creative writing reminder:</a:t>
            </a:r>
            <a:br>
              <a:rPr lang="en-GB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#3 make it believable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237066" y="2220736"/>
            <a:ext cx="1172915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people reading your writing want to imagine being there too, so you need to make it believable for them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objects/places/transport that are familiar to us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things that happen to your main character should be realistic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Use your imagination!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838200" y="195792"/>
            <a:ext cx="10515600" cy="1325563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Now, let’s see how creative you can be!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On each slide, there is a picture and two writing tasks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for you to choose from.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Or, if you’re really ambitious, you could try both 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>
                <a:latin typeface="Comic Sans MS"/>
                <a:ea typeface="Comic Sans MS"/>
                <a:cs typeface="Comic Sans MS"/>
                <a:sym typeface="Comic Sans MS"/>
              </a:rPr>
              <a:t>tasks!</a:t>
            </a:r>
            <a:endParaRPr sz="3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7191023" y="677334"/>
            <a:ext cx="4854222" cy="5633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Comic Sans MS"/>
              <a:buNone/>
            </a:pPr>
            <a: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  <a:t>1. Write 5 sentences to describe this image. </a:t>
            </a:r>
            <a:b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  <a:t>- where is the football?</a:t>
            </a:r>
            <a:b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  <a:t>- who can see it?</a:t>
            </a:r>
            <a:b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  <a:t>- is someone about to kick it?</a:t>
            </a:r>
            <a:b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  <a:t>- try to use the 5 senses</a:t>
            </a:r>
            <a:b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16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  <a:t>2. Write a 200 word story which begins ‘It was the greatest kick of my life.’</a:t>
            </a:r>
            <a:b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88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430">
                <a:latin typeface="Comic Sans MS"/>
                <a:ea typeface="Comic Sans MS"/>
                <a:cs typeface="Comic Sans MS"/>
                <a:sym typeface="Comic Sans MS"/>
              </a:rPr>
              <a:t>(remember to plan your ideas </a:t>
            </a:r>
            <a:br>
              <a:rPr lang="en-GB" sz="243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430">
                <a:latin typeface="Comic Sans MS"/>
                <a:ea typeface="Comic Sans MS"/>
                <a:cs typeface="Comic Sans MS"/>
                <a:sym typeface="Comic Sans MS"/>
              </a:rPr>
              <a:t>first…)</a:t>
            </a:r>
            <a:endParaRPr sz="243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4265" l="4106" r="14814" t="2595"/>
          <a:stretch/>
        </p:blipFill>
        <p:spPr>
          <a:xfrm>
            <a:off x="175541" y="677334"/>
            <a:ext cx="6881931" cy="525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