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852fdcda84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852fdcda84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852fdcda84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852fdcda84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852fdcda84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852fdcda84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852fdcda84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852fdcda84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52fdcda84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52fdcda84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5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311700" y="445025"/>
            <a:ext cx="8520600" cy="332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How many words can you make using the letters in each grid?</a:t>
            </a:r>
            <a:endParaRPr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9900"/>
                </a:solidFill>
              </a:rPr>
              <a:t>Can you find the 9 letter word?</a:t>
            </a:r>
            <a:endParaRPr>
              <a:solidFill>
                <a:srgbClr val="FF99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38761D"/>
                </a:solidFill>
              </a:rPr>
              <a:t>Can you put all the words you have found into a </a:t>
            </a:r>
            <a:r>
              <a:rPr b="1" lang="en">
                <a:solidFill>
                  <a:srgbClr val="38761D"/>
                </a:solidFill>
              </a:rPr>
              <a:t>coherent* </a:t>
            </a:r>
            <a:r>
              <a:rPr lang="en">
                <a:solidFill>
                  <a:srgbClr val="38761D"/>
                </a:solidFill>
              </a:rPr>
              <a:t>paragraph?</a:t>
            </a:r>
            <a:endParaRPr>
              <a:solidFill>
                <a:srgbClr val="38761D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189575" y="4347325"/>
            <a:ext cx="4461000" cy="5814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*coherent: logical and consistent (it makes sense!)</a:t>
            </a:r>
            <a:endParaRPr i="1"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7725" y="282300"/>
            <a:ext cx="514683" cy="276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17725" y="1567825"/>
            <a:ext cx="653918" cy="267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17725" y="2433510"/>
            <a:ext cx="497650" cy="2764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>
            <p:ph type="title"/>
          </p:nvPr>
        </p:nvSpPr>
        <p:spPr>
          <a:xfrm>
            <a:off x="96850" y="911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Grid 1</a:t>
            </a:r>
            <a:endParaRPr/>
          </a:p>
        </p:txBody>
      </p:sp>
      <p:pic>
        <p:nvPicPr>
          <p:cNvPr id="64" name="Google Shape;64;p14"/>
          <p:cNvPicPr preferRelativeResize="0"/>
          <p:nvPr/>
        </p:nvPicPr>
        <p:blipFill rotWithShape="1">
          <a:blip r:embed="rId3">
            <a:alphaModFix/>
          </a:blip>
          <a:srcRect b="50234" l="7818" r="69886" t="9725"/>
          <a:stretch/>
        </p:blipFill>
        <p:spPr>
          <a:xfrm>
            <a:off x="227475" y="846725"/>
            <a:ext cx="3942925" cy="4082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96850" y="911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Grid 2</a:t>
            </a:r>
            <a:endParaRPr/>
          </a:p>
        </p:txBody>
      </p:sp>
      <p:pic>
        <p:nvPicPr>
          <p:cNvPr id="70" name="Google Shape;70;p15"/>
          <p:cNvPicPr preferRelativeResize="0"/>
          <p:nvPr/>
        </p:nvPicPr>
        <p:blipFill rotWithShape="1">
          <a:blip r:embed="rId3">
            <a:alphaModFix/>
          </a:blip>
          <a:srcRect b="50535" l="38283" r="38910" t="9506"/>
          <a:stretch/>
        </p:blipFill>
        <p:spPr>
          <a:xfrm>
            <a:off x="240097" y="770875"/>
            <a:ext cx="4081950" cy="4021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96850" y="911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Grid 3</a:t>
            </a:r>
            <a:endParaRPr/>
          </a:p>
        </p:txBody>
      </p:sp>
      <p:pic>
        <p:nvPicPr>
          <p:cNvPr id="76" name="Google Shape;76;p16"/>
          <p:cNvPicPr preferRelativeResize="0"/>
          <p:nvPr/>
        </p:nvPicPr>
        <p:blipFill rotWithShape="1">
          <a:blip r:embed="rId3">
            <a:alphaModFix/>
          </a:blip>
          <a:srcRect b="50229" l="69937" r="7767" t="9509"/>
          <a:stretch/>
        </p:blipFill>
        <p:spPr>
          <a:xfrm>
            <a:off x="240097" y="783525"/>
            <a:ext cx="4081950" cy="4144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96850" y="911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Grid 4</a:t>
            </a:r>
            <a:endParaRPr/>
          </a:p>
        </p:txBody>
      </p:sp>
      <p:pic>
        <p:nvPicPr>
          <p:cNvPr id="82" name="Google Shape;82;p17"/>
          <p:cNvPicPr preferRelativeResize="0"/>
          <p:nvPr/>
        </p:nvPicPr>
        <p:blipFill rotWithShape="1">
          <a:blip r:embed="rId3">
            <a:alphaModFix/>
          </a:blip>
          <a:srcRect b="7248" l="7309" r="70055" t="52188"/>
          <a:stretch/>
        </p:blipFill>
        <p:spPr>
          <a:xfrm>
            <a:off x="189575" y="758250"/>
            <a:ext cx="3879723" cy="39089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>
            <p:ph type="title"/>
          </p:nvPr>
        </p:nvSpPr>
        <p:spPr>
          <a:xfrm>
            <a:off x="96850" y="911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Grid 5</a:t>
            </a:r>
            <a:endParaRPr/>
          </a:p>
        </p:txBody>
      </p:sp>
      <p:pic>
        <p:nvPicPr>
          <p:cNvPr id="88" name="Google Shape;88;p18"/>
          <p:cNvPicPr preferRelativeResize="0"/>
          <p:nvPr/>
        </p:nvPicPr>
        <p:blipFill rotWithShape="1">
          <a:blip r:embed="rId3">
            <a:alphaModFix/>
          </a:blip>
          <a:srcRect b="7851" l="69256" r="7767" t="52189"/>
          <a:stretch/>
        </p:blipFill>
        <p:spPr>
          <a:xfrm>
            <a:off x="214823" y="808800"/>
            <a:ext cx="4094599" cy="40036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