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7be389c7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7be389c7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corbettmaths.com/2013/06/08/order-of-operation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3405" l="23625" r="22947" t="29379"/>
          <a:stretch/>
        </p:blipFill>
        <p:spPr>
          <a:xfrm>
            <a:off x="355139" y="33025"/>
            <a:ext cx="8433725" cy="5077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3599600"/>
            <a:ext cx="7627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VIDEO: </a:t>
            </a:r>
            <a:r>
              <a:rPr lang="en-GB" sz="1900" u="sng">
                <a:solidFill>
                  <a:schemeClr val="hlink"/>
                </a:solidFill>
                <a:hlinkClick r:id="rId4"/>
              </a:rPr>
              <a:t>https://corbettmaths.com/2013/06/08/order-of-operations/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21918" l="30111" r="29794" t="28185"/>
          <a:stretch/>
        </p:blipFill>
        <p:spPr>
          <a:xfrm>
            <a:off x="752050" y="0"/>
            <a:ext cx="735165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