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87be389c72_0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87be389c72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hyperlink" Target="https://corbettmaths.com/2013/06/08/order-of-operations/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 b="13405" l="23625" r="22947" t="29379"/>
          <a:stretch/>
        </p:blipFill>
        <p:spPr>
          <a:xfrm>
            <a:off x="355139" y="33025"/>
            <a:ext cx="8433725" cy="507745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0" y="3599600"/>
            <a:ext cx="76278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600"/>
              <a:t>VIDEO: </a:t>
            </a:r>
            <a:r>
              <a:rPr lang="en-GB" sz="1900" u="sng">
                <a:solidFill>
                  <a:schemeClr val="hlink"/>
                </a:solidFill>
                <a:hlinkClick r:id="rId4"/>
              </a:rPr>
              <a:t>https://corbettmaths.com/2013/06/08/order-of-operations/</a:t>
            </a:r>
            <a:endParaRPr sz="36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 b="21918" l="30111" r="29794" t="28185"/>
          <a:stretch/>
        </p:blipFill>
        <p:spPr>
          <a:xfrm>
            <a:off x="752050" y="0"/>
            <a:ext cx="7351651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