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52b9cb2c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52b9cb2c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52b9cb2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52b9cb2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52b9cb2c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52b9cb2c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52b9cb2c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52b9cb2c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52b9cb2c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52b9cb2c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800" y="205100"/>
            <a:ext cx="351410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Rapid Read: Instructions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Read the short text provided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Use a dictionary to define any words you are unsure of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Select the question set for you (</a:t>
            </a:r>
            <a:r>
              <a:rPr lang="en" sz="2400">
                <a:solidFill>
                  <a:srgbClr val="FF0000"/>
                </a:solidFill>
              </a:rPr>
              <a:t>Good/ </a:t>
            </a:r>
            <a:r>
              <a:rPr lang="en" sz="2400">
                <a:solidFill>
                  <a:srgbClr val="FF9900"/>
                </a:solidFill>
              </a:rPr>
              <a:t>Better/ </a:t>
            </a:r>
            <a:r>
              <a:rPr lang="en" sz="2400">
                <a:solidFill>
                  <a:srgbClr val="38761D"/>
                </a:solidFill>
              </a:rPr>
              <a:t>Excellent</a:t>
            </a:r>
            <a:r>
              <a:rPr lang="en" sz="2400">
                <a:solidFill>
                  <a:srgbClr val="666666"/>
                </a:solidFill>
              </a:rPr>
              <a:t>). </a:t>
            </a:r>
            <a:endParaRPr sz="24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</a:rPr>
              <a:t>Answer your set of questions</a:t>
            </a:r>
            <a:endParaRPr sz="24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</a:rPr>
              <a:t>Tell someone else about what you have read/ done</a:t>
            </a:r>
            <a:endParaRPr sz="2400">
              <a:solidFill>
                <a:srgbClr val="666666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170" y="3399550"/>
            <a:ext cx="981850" cy="16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952750" y="3500550"/>
            <a:ext cx="4721700" cy="1443900"/>
          </a:xfrm>
          <a:prstGeom prst="wedgeRoundRectCallout">
            <a:avLst>
              <a:gd fmla="val -77457" name="adj1"/>
              <a:gd fmla="val -10582" name="adj2"/>
              <a:gd fmla="val 0" name="adj3"/>
            </a:avLst>
          </a:prstGeom>
          <a:solidFill>
            <a:srgbClr val="EAD1DC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9900FF"/>
                </a:solidFill>
              </a:rPr>
              <a:t>Would you like to push yourself a little further?</a:t>
            </a:r>
            <a:endParaRPr b="1" i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Why not conduct some research into the author of The Speckled Band (Sir Arthur Conan Doyle) and then create a short </a:t>
            </a:r>
            <a:r>
              <a:rPr i="1" lang="en">
                <a:solidFill>
                  <a:srgbClr val="9900FF"/>
                </a:solidFill>
              </a:rPr>
              <a:t>fact file</a:t>
            </a:r>
            <a:r>
              <a:rPr i="1" lang="en">
                <a:solidFill>
                  <a:srgbClr val="9900FF"/>
                </a:solidFill>
              </a:rPr>
              <a:t> about him?</a:t>
            </a:r>
            <a:endParaRPr i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text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11718" l="10636" r="25326" t="28246"/>
          <a:stretch/>
        </p:blipFill>
        <p:spPr>
          <a:xfrm>
            <a:off x="236300" y="498925"/>
            <a:ext cx="8671395" cy="45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7262300" y="96150"/>
            <a:ext cx="16020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GOOD</a:t>
            </a:r>
            <a:endParaRPr b="1" sz="2400">
              <a:solidFill>
                <a:srgbClr val="FF0000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20611" l="19665" r="34355" t="24788"/>
          <a:stretch/>
        </p:blipFill>
        <p:spPr>
          <a:xfrm>
            <a:off x="105700" y="572550"/>
            <a:ext cx="6754522" cy="45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7262300" y="96150"/>
            <a:ext cx="16020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BETTER</a:t>
            </a:r>
            <a:endParaRPr b="1" sz="2400">
              <a:solidFill>
                <a:srgbClr val="FF9900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14927" l="12301" r="26860" t="27505"/>
          <a:stretch/>
        </p:blipFill>
        <p:spPr>
          <a:xfrm>
            <a:off x="232150" y="696925"/>
            <a:ext cx="8064024" cy="42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6745825" y="96150"/>
            <a:ext cx="21186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</a:rPr>
              <a:t>EXCELLENT</a:t>
            </a:r>
            <a:endParaRPr b="1" sz="2400">
              <a:solidFill>
                <a:srgbClr val="38761D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30245" l="11883" r="26860" t="24294"/>
          <a:stretch/>
        </p:blipFill>
        <p:spPr>
          <a:xfrm>
            <a:off x="379700" y="1129050"/>
            <a:ext cx="8386875" cy="34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